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9"/>
          </c:dPt>
          <c:dLbls>
            <c:txPr>
              <a:bodyPr/>
              <a:lstStyle/>
              <a:p>
                <a:pPr>
                  <a:defRPr sz="32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Задействованные школы</c:v>
                </c:pt>
                <c:pt idx="1">
                  <c:v>Не задействованные школы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289272868669204"/>
          <c:y val="0.36012777833137388"/>
          <c:w val="0.30784801205404894"/>
          <c:h val="0.3134166143205325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</c:v>
                </c:pt>
              </c:strCache>
            </c:strRef>
          </c:tx>
          <c:spPr>
            <a:solidFill>
              <a:srgbClr val="FF0000"/>
            </a:solidFill>
          </c:spPr>
          <c:dPt>
            <c:idx val="8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12</c:v>
                </c:pt>
                <c:pt idx="8">
                  <c:v>18</c:v>
                </c:pt>
                <c:pt idx="9">
                  <c:v>8</c:v>
                </c:pt>
                <c:pt idx="10">
                  <c:v>8</c:v>
                </c:pt>
              </c:numCache>
            </c:numRef>
          </c:val>
        </c:ser>
        <c:shape val="cylinder"/>
        <c:axId val="135445504"/>
        <c:axId val="135455488"/>
        <c:axId val="0"/>
      </c:bar3DChart>
      <c:catAx>
        <c:axId val="135445504"/>
        <c:scaling>
          <c:orientation val="minMax"/>
        </c:scaling>
        <c:axPos val="b"/>
        <c:numFmt formatCode="General" sourceLinked="1"/>
        <c:tickLblPos val="nextTo"/>
        <c:crossAx val="135455488"/>
        <c:crosses val="autoZero"/>
        <c:auto val="1"/>
        <c:lblAlgn val="ctr"/>
        <c:lblOffset val="100"/>
      </c:catAx>
      <c:valAx>
        <c:axId val="135455488"/>
        <c:scaling>
          <c:orientation val="minMax"/>
          <c:max val="18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445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0.81962</cdr:y>
    </cdr:from>
    <cdr:to>
      <cdr:x>0.55861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2752" y="5141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B7BD-94AB-4997-B2A2-4B4AC8756276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8534-BAF9-4B67-9C85-86CE563A5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3762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деятельности ВО «Правильный Выбор»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проделанной работе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2017-18уч.год.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188640"/>
            <a:ext cx="222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 ВО ЧГМА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1748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Admin\Desktop\YuJQQ7Z39N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764" y="188640"/>
            <a:ext cx="1520526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Admin\Desktop\traxsales-retail-repor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09120"/>
            <a:ext cx="3514651" cy="2211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Направления  деятельности</a:t>
            </a:r>
            <a:br>
              <a:rPr lang="ru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Проведение мини-лекций, направленных на формирование мотиваций ЗОЖ у учащихся СОШ города и края;</a:t>
            </a:r>
          </a:p>
          <a:p>
            <a:pPr algn="ctr">
              <a:buNone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2.	Проведение экскурсий в музеи кафедр академии (анатомический, патологоанатомический, музей истории медицины, музей биологии);</a:t>
            </a:r>
          </a:p>
          <a:p>
            <a:pPr algn="ctr">
              <a:buNone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3.	Проведение </a:t>
            </a:r>
            <a:r>
              <a:rPr lang="ru-RU" altLang="ru-RU" i="1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работы, направленной на формирование положительного имиджа ЧГМА в обществе и привлечение абитуриентов.</a:t>
            </a:r>
          </a:p>
          <a:p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работе </a:t>
            </a:r>
            <a:br>
              <a:rPr lang="ru-RU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принимают участие</a:t>
            </a:r>
            <a:br>
              <a:rPr lang="ru-RU" alt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6510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alt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4400" b="1" i="1" dirty="0" smtClean="0">
                <a:latin typeface="Times New Roman" pitchFamily="18" charset="0"/>
                <a:cs typeface="Times New Roman" pitchFamily="18" charset="0"/>
              </a:rPr>
              <a:t>студенты </a:t>
            </a:r>
            <a:r>
              <a:rPr lang="ru-RU" altLang="ru-RU" sz="4400" b="1" i="1" dirty="0">
                <a:latin typeface="Times New Roman" pitchFamily="18" charset="0"/>
                <a:cs typeface="Times New Roman" pitchFamily="18" charset="0"/>
              </a:rPr>
              <a:t>академии, </a:t>
            </a:r>
          </a:p>
          <a:p>
            <a:pPr>
              <a:defRPr/>
            </a:pPr>
            <a:r>
              <a:rPr lang="ru-RU" altLang="ru-RU" sz="4400" b="1" i="1" dirty="0">
                <a:latin typeface="Times New Roman" pitchFamily="18" charset="0"/>
                <a:cs typeface="Times New Roman" pitchFamily="18" charset="0"/>
              </a:rPr>
              <a:t>ординаторы, </a:t>
            </a:r>
          </a:p>
          <a:p>
            <a:pPr>
              <a:defRPr/>
            </a:pPr>
            <a:r>
              <a:rPr lang="ru-RU" altLang="ru-RU" sz="4400" b="1" i="1" dirty="0" smtClean="0">
                <a:latin typeface="Times New Roman" pitchFamily="18" charset="0"/>
                <a:cs typeface="Times New Roman" pitchFamily="18" charset="0"/>
              </a:rPr>
              <a:t>аспиранты</a:t>
            </a:r>
            <a:r>
              <a:rPr lang="ru-RU" altLang="ru-RU" sz="44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/>
              <a:t>      </a:t>
            </a:r>
            <a:endParaRPr lang="ru-RU" dirty="0"/>
          </a:p>
        </p:txBody>
      </p:sp>
      <p:pic>
        <p:nvPicPr>
          <p:cNvPr id="2051" name="Picture 3" descr="C:\Users\Admin\Desktop\56ed91.51290v.418p.rs.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05064"/>
            <a:ext cx="3552056" cy="2404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5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Работа ведется по принципу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«Равный обучает равного».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alt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Распределение классов СОШ по количеству </a:t>
            </a:r>
            <a:br>
              <a:rPr lang="ru-RU" alt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прочитанных тем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11960" y="630932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Всего было прочитано лекций: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70 раз различного направления. 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Было задействовано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2267 школьников.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Возрастная когорта учащихся: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1-11 класс.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Проведено 1 родительское собрание.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акциях: </a:t>
            </a:r>
          </a:p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Акция, посвященная дню борьбы с курением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Акция, посвященная дню борьбы с инсультом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акции благотворительная елка для детей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с.Колочное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базе ГУК «Учебно-методического центра культуры и народного творчества Забайкальского края»  обучающий семинар «Специфика работу КДУ с людьми с ограниченными возможностями. Организация досуга молодежи и людей среднего возраста по пропаганде ЗОЖ».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masha-i-medved-kartinki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8136904" cy="48245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Анализ деятельности ВО «Правильный Выбор»  о проделанной работе  за 2017-18уч.год.</vt:lpstr>
      <vt:lpstr> Направления  деятельности </vt:lpstr>
      <vt:lpstr> В профориентационной работе  принимают участие </vt:lpstr>
      <vt:lpstr>Слайд 4</vt:lpstr>
      <vt:lpstr>Итоги</vt:lpstr>
      <vt:lpstr> Распределение классов СОШ по количеству  прочитанных тем </vt:lpstr>
      <vt:lpstr>Слайд 7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ВО «Правильный Выбор»  за 2017-18уч.год</dc:title>
  <dc:creator>Image&amp;Matros ®</dc:creator>
  <cp:lastModifiedBy>Image&amp;Matros ®</cp:lastModifiedBy>
  <cp:revision>12</cp:revision>
  <dcterms:created xsi:type="dcterms:W3CDTF">2018-05-23T10:54:27Z</dcterms:created>
  <dcterms:modified xsi:type="dcterms:W3CDTF">2018-05-24T13:43:33Z</dcterms:modified>
</cp:coreProperties>
</file>